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6" r:id="rId9"/>
    <p:sldId id="261" r:id="rId10"/>
    <p:sldId id="262" r:id="rId11"/>
    <p:sldId id="267" r:id="rId12"/>
    <p:sldId id="268" r:id="rId13"/>
    <p:sldId id="269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7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1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6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4A7C-DC6E-4103-8FBA-A6AB5C048A9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495AE-8100-4D60-BCEF-7649618A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zh-CN" altLang="en-US" sz="7200" b="1" dirty="0" smtClean="0">
                <a:ln>
                  <a:solidFill>
                    <a:srgbClr val="C00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>今天为主活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for You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848600" cy="2438400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抓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住神的手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站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在祂的应许中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丰盛的生命何等宽阔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7848600" cy="2438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Grab the hand of God and stand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promises</a:t>
            </a: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abundant and rich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will be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2"/>
            <a:ext cx="9144000" cy="6872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458200" cy="2438400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回应天上的异象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愿今生白白度过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沿途纵然颠簸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主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是永远的居</a:t>
            </a: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所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848600" cy="2438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the vision of heaven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want to spend this life in vain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there are bumps along 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is the dwelling place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forever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2"/>
            <a:ext cx="9144000" cy="6872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458200" cy="2438400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回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应天上的异象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把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握时机 切莫蹉跎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不怕路径坎坷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立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志今天 为主而活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848600" cy="2438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heavenly vision we seize the opportunity and don’t waste time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be afraid of bumpy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to live for the Lord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2"/>
            <a:ext cx="9144000" cy="6872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458200" cy="2438400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回应天上的异象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愿今生白白度过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沿途纵然颠簸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主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是永远的居</a:t>
            </a: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所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848600" cy="2438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the vision of heaven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want to spend this life in vain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there are bumps along 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is the dwelling place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forever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2"/>
            <a:ext cx="9144000" cy="6872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458200" cy="2438400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回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应天上的异象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把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握时机 切莫蹉跎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不怕路径坎坷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立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志今天 为主而活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848600" cy="2438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heavenly vision we seize the opportunity and don’t waste time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be afraid of bumpy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to live for the Lord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2"/>
            <a:ext cx="9144000" cy="6872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458200" cy="2438400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ln>
                  <a:solidFill>
                    <a:srgbClr val="C00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sz="6000" b="1" dirty="0">
                <a:ln>
                  <a:solidFill>
                    <a:srgbClr val="C00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>怕路径坎坷 </a:t>
            </a:r>
            <a:r>
              <a:rPr lang="en-US" altLang="zh-CN" sz="6000" b="1" dirty="0" smtClean="0">
                <a:ln>
                  <a:solidFill>
                    <a:srgbClr val="C00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sz="6000" b="1" dirty="0" smtClean="0">
                <a:ln>
                  <a:solidFill>
                    <a:srgbClr val="C00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6000" b="1" dirty="0" smtClean="0">
                <a:ln>
                  <a:solidFill>
                    <a:srgbClr val="C00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>立</a:t>
            </a:r>
            <a:r>
              <a:rPr lang="zh-CN" altLang="en-US" sz="6000" b="1" dirty="0">
                <a:ln>
                  <a:solidFill>
                    <a:srgbClr val="C00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>志今天 为主而活</a:t>
            </a:r>
            <a:endParaRPr lang="en-US" sz="6000" b="1" dirty="0">
              <a:ln>
                <a:solidFill>
                  <a:srgbClr val="C00000"/>
                </a:solidFill>
              </a:ln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848600" cy="2438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afraid of bumpy 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b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to 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Lord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zh-CN" altLang="en-US" sz="7200" b="1" dirty="0" smtClean="0">
                <a:ln>
                  <a:solidFill>
                    <a:srgbClr val="C00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>今天为主活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for You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848600" cy="2438400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神圣的托付 交给你和我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天国必降临 我们心中有把握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趁着白日工作 对人不再冷漠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将上帝的恩典向世界广播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7848600" cy="24384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holy task has been given to you and me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confident that God’s Kingdom  will come</a:t>
            </a:r>
          </a:p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while it is day; treat people with kindness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God's grace to the world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2"/>
            <a:ext cx="9144000" cy="6872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458200" cy="2438400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回应天上的异象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愿今生白白度过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沿途纵然颠簸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主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是永远的居</a:t>
            </a: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所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848600" cy="2438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the vision of heaven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want to spend this life in vain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there are bumps along 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is the dwelling place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forever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2"/>
            <a:ext cx="9144000" cy="6872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458200" cy="2438400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回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应天上的异象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把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握时机 切莫蹉跎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不怕路径坎坷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立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志今天 为主而活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848600" cy="2438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heavenly vision we seize the opportunity and don’t waste time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be afraid of bumpy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to live for the Lord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zh-CN" altLang="en-US" sz="7200" b="1" dirty="0" smtClean="0">
                <a:ln>
                  <a:solidFill>
                    <a:srgbClr val="C00000"/>
                  </a:solidFill>
                </a:ln>
                <a:latin typeface="SimHei" panose="02010609060101010101" pitchFamily="49" charset="-122"/>
                <a:ea typeface="SimHei" panose="02010609060101010101" pitchFamily="49" charset="-122"/>
              </a:rPr>
              <a:t>今天为主活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for You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848600" cy="2438400"/>
          </a:xfrm>
        </p:spPr>
        <p:txBody>
          <a:bodyPr>
            <a:noAutofit/>
          </a:bodyPr>
          <a:lstStyle/>
          <a:p>
            <a:r>
              <a:rPr lang="zh-CN" altLang="en-US" b="1">
                <a:latin typeface="SimHei" panose="02010609060101010101" pitchFamily="49" charset="-122"/>
                <a:ea typeface="SimHei" panose="02010609060101010101" pitchFamily="49" charset="-122"/>
              </a:rPr>
              <a:t>敬</a:t>
            </a:r>
            <a:r>
              <a:rPr lang="zh-CN" altLang="en-US" b="1" smtClean="0">
                <a:latin typeface="SimHei" panose="02010609060101010101" pitchFamily="49" charset="-122"/>
                <a:ea typeface="SimHei" panose="02010609060101010101" pitchFamily="49" charset="-122"/>
              </a:rPr>
              <a:t>拜异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象 超越你和我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荣耀的使命 时时教导要交托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生命影响生命 心灵真理并重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让上帝的同在充满你和我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7848600" cy="2438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vision of worship exceeds you and me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glorious mission has been given to us 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 influence others 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 and truths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presence of God fill you and me</a:t>
            </a:r>
          </a:p>
        </p:txBody>
      </p:sp>
    </p:spTree>
    <p:extLst>
      <p:ext uri="{BB962C8B-B14F-4D97-AF65-F5344CB8AC3E}">
        <p14:creationId xmlns:p14="http://schemas.microsoft.com/office/powerpoint/2010/main" val="30802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2"/>
            <a:ext cx="9144000" cy="6872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458200" cy="2438400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回应天上的异象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愿今生白白度过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沿途纵然颠簸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主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是永远的居</a:t>
            </a: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所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848600" cy="2438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the vision of heaven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want to spend this life in vain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there are bumps along 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is the dwelling place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forever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2"/>
            <a:ext cx="9144000" cy="6872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458200" cy="2438400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回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应天上的异象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把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握时机 切莫蹉跎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不怕路径坎坷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立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志今天 为主而活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848600" cy="2438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heavenly vision we seize the opportunity and don’t waste time</a:t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be afraid of bumpy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to live for the Lord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848600" cy="2438400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短暂的一生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要再盲从 再漂泊</a:t>
            </a:r>
            <a: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彳</a:t>
            </a: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亍的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脚步 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</a:rPr>
              <a:t>要再坚持 再骄</a:t>
            </a: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傲</a:t>
            </a: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7848600" cy="2438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is short 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blindly follow, do not wander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continue to 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hesitate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stubborn and arrogant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230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SimHei</vt:lpstr>
      <vt:lpstr>宋体</vt:lpstr>
      <vt:lpstr>Arial</vt:lpstr>
      <vt:lpstr>Calibri</vt:lpstr>
      <vt:lpstr>Times New Roman</vt:lpstr>
      <vt:lpstr>Office Theme</vt:lpstr>
      <vt:lpstr>今天为主活 </vt:lpstr>
      <vt:lpstr>神圣的托付 交给你和我 天国必降临 我们心中有把握 趁着白日工作 对人不再冷漠 将上帝的恩典向世界广播</vt:lpstr>
      <vt:lpstr>回应天上的异象  不愿今生白白度过 沿途纵然颠簸  主是永远的居所</vt:lpstr>
      <vt:lpstr>回应天上的异象  把握时机 切莫蹉跎 不怕路径坎坷  立志今天 为主而活</vt:lpstr>
      <vt:lpstr>今天为主活 </vt:lpstr>
      <vt:lpstr>敬拜异象 超越你和我 荣耀的使命 时时教导要交托 生命影响生命 心灵真理并重 让上帝的同在充满你和我</vt:lpstr>
      <vt:lpstr>回应天上的异象  不愿今生白白度过 沿途纵然颠簸  主是永远的居所</vt:lpstr>
      <vt:lpstr>回应天上的异象  把握时机 切莫蹉跎 不怕路径坎坷  立志今天 为主而活</vt:lpstr>
      <vt:lpstr>短暂的一生  不要再盲从 再漂泊 彳亍的脚步  不要再坚持 再骄傲</vt:lpstr>
      <vt:lpstr>抓住神的手  站在祂的应许中 丰盛的生命何等宽阔</vt:lpstr>
      <vt:lpstr>回应天上的异象  不愿今生白白度过 沿途纵然颠簸  主是永远的居所</vt:lpstr>
      <vt:lpstr>回应天上的异象  把握时机 切莫蹉跎 不怕路径坎坷  立志今天 为主而活</vt:lpstr>
      <vt:lpstr>回应天上的异象  不愿今生白白度过 沿途纵然颠簸  主是永远的居所</vt:lpstr>
      <vt:lpstr>回应天上的异象  把握时机 切莫蹉跎 不怕路径坎坷  立志今天 为主而活</vt:lpstr>
      <vt:lpstr>不怕路径坎坷  立志今天 为主而活</vt:lpstr>
      <vt:lpstr>今天为主活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今天为主活</dc:title>
  <dc:creator>Eva Li</dc:creator>
  <cp:lastModifiedBy>Eva</cp:lastModifiedBy>
  <cp:revision>36</cp:revision>
  <dcterms:created xsi:type="dcterms:W3CDTF">2016-04-07T16:52:38Z</dcterms:created>
  <dcterms:modified xsi:type="dcterms:W3CDTF">2018-10-11T10:18:55Z</dcterms:modified>
</cp:coreProperties>
</file>